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92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75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0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3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22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19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39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96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79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066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36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8C41-54C5-46DF-83DA-7D8E8C580B82}" type="datetimeFigureOut">
              <a:rPr lang="en-AU" smtClean="0"/>
              <a:t>12/08/2021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5C32E-8EEE-4AC6-AE4E-C02BF175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9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2923" y="3142445"/>
            <a:ext cx="6729077" cy="3693845"/>
          </a:xfrm>
          <a:solidFill>
            <a:schemeClr val="bg1"/>
          </a:solidFill>
        </p:spPr>
        <p:txBody>
          <a:bodyPr/>
          <a:lstStyle/>
          <a:p>
            <a:r>
              <a:rPr lang="en-AU" dirty="0" smtClean="0"/>
              <a:t>Operation </a:t>
            </a:r>
            <a:r>
              <a:rPr lang="en-AU" dirty="0" err="1" smtClean="0"/>
              <a:t>arra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2925" y="141668"/>
            <a:ext cx="6179575" cy="1918952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 rot="16200000">
            <a:off x="-1155879" y="1155877"/>
            <a:ext cx="6858002" cy="45462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093593" y="4279834"/>
            <a:ext cx="1" cy="2172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24261" y="978794"/>
            <a:ext cx="1" cy="5473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917255" y="3417372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Warrandyte drive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465207" y="3350576"/>
            <a:ext cx="6359879" cy="2975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093591" y="978794"/>
            <a:ext cx="4" cy="3237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093592" y="4293240"/>
            <a:ext cx="369331" cy="4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039079" y="5803043"/>
            <a:ext cx="447988" cy="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62924" y="141669"/>
            <a:ext cx="6729076" cy="2975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>
                <a:solidFill>
                  <a:schemeClr val="tx1"/>
                </a:solidFill>
              </a:rPr>
              <a:t>Warrandyte Park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38682" y="3348507"/>
            <a:ext cx="1506828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Container Set up</a:t>
            </a:r>
            <a:endParaRPr lang="en-AU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633659" y="3348507"/>
            <a:ext cx="13919" cy="9313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827462" y="3348507"/>
            <a:ext cx="0" cy="9313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647578" y="4279834"/>
            <a:ext cx="21798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462923" y="6087660"/>
            <a:ext cx="6359882" cy="7486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/>
          <p:cNvSpPr/>
          <p:nvPr/>
        </p:nvSpPr>
        <p:spPr>
          <a:xfrm>
            <a:off x="11007347" y="2575034"/>
            <a:ext cx="118465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Clubroom</a:t>
            </a:r>
            <a:endParaRPr lang="en-AU" dirty="0"/>
          </a:p>
        </p:txBody>
      </p:sp>
      <p:sp>
        <p:nvSpPr>
          <p:cNvPr id="65" name="Left-Right Arrow 64"/>
          <p:cNvSpPr/>
          <p:nvPr/>
        </p:nvSpPr>
        <p:spPr>
          <a:xfrm>
            <a:off x="5054742" y="4505419"/>
            <a:ext cx="508931" cy="1655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Left-Up Arrow 67"/>
          <p:cNvSpPr/>
          <p:nvPr/>
        </p:nvSpPr>
        <p:spPr>
          <a:xfrm rot="16200000">
            <a:off x="6109927" y="4440657"/>
            <a:ext cx="384814" cy="41004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Left-Up Arrow 69"/>
          <p:cNvSpPr/>
          <p:nvPr/>
        </p:nvSpPr>
        <p:spPr>
          <a:xfrm rot="16200000">
            <a:off x="7346796" y="4418919"/>
            <a:ext cx="388337" cy="449999"/>
          </a:xfrm>
          <a:prstGeom prst="leftUpArrow">
            <a:avLst>
              <a:gd name="adj1" fmla="val 25000"/>
              <a:gd name="adj2" fmla="val 266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Left-Up Arrow 71"/>
          <p:cNvSpPr/>
          <p:nvPr/>
        </p:nvSpPr>
        <p:spPr>
          <a:xfrm rot="16200000">
            <a:off x="8410392" y="4421014"/>
            <a:ext cx="352189" cy="48195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ectangle 72"/>
          <p:cNvSpPr/>
          <p:nvPr/>
        </p:nvSpPr>
        <p:spPr>
          <a:xfrm>
            <a:off x="6627743" y="3939055"/>
            <a:ext cx="2199718" cy="3285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Operation area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0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Operation arra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Mortin</dc:creator>
  <cp:lastModifiedBy>Peter Mortin</cp:lastModifiedBy>
  <cp:revision>3</cp:revision>
  <dcterms:created xsi:type="dcterms:W3CDTF">2021-08-12T08:23:56Z</dcterms:created>
  <dcterms:modified xsi:type="dcterms:W3CDTF">2021-08-12T08:42:03Z</dcterms:modified>
</cp:coreProperties>
</file>